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95" d="100"/>
          <a:sy n="95" d="100"/>
        </p:scale>
        <p:origin x="9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3A3A8-E218-E805-E89B-E99F7FED27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BBC2AB-D813-9BC8-ADC5-2E433DF57F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C21817-095B-7F84-FD20-0B8C53185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EF40-C849-4EAA-B842-D700526C14F0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F2810-9285-D612-3777-7B39AE924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C8823-8F0C-8FA0-96A8-A6E4B3574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58E10-2E8C-4F63-B456-7E7BE02B3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123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0C925-6FFB-3439-3B27-76F377C97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8018E2-20FF-45D9-076B-9200FC624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82A59-BECF-0674-E88C-A3D317FEF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EF40-C849-4EAA-B842-D700526C14F0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81816-3315-8E0F-3558-21A66412B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6E0C1-F94C-4A27-5ABB-50E224560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58E10-2E8C-4F63-B456-7E7BE02B3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185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DF51AB-788C-CDC6-40E3-2F3EC3B175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047C1B-BBFA-7EE0-264F-36615FBBE7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C96486-0305-CF3B-6BD7-F0B36FAE4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EF40-C849-4EAA-B842-D700526C14F0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C0BDF-8079-8D95-5679-BA4DAB1B5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818C6-A5EF-9264-6ABC-40B6106D6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58E10-2E8C-4F63-B456-7E7BE02B3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51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65FA1-84A9-575D-1CB3-F290890ED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5116B-70E5-1590-601A-E07EEF13F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9E4B5-0967-56FE-761F-40BF47C84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EF40-C849-4EAA-B842-D700526C14F0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93386-EAA1-1947-EE61-AA7AEE61E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526BF-E78B-C9B0-6210-64C6AE880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58E10-2E8C-4F63-B456-7E7BE02B3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552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21C77-99D4-B631-7D2A-9D9CB9470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18B96A-9335-231A-ACF4-17C9D927D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C5FB9-6050-6E9B-6919-12D22D980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EF40-C849-4EAA-B842-D700526C14F0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63EA4-9336-6583-86C6-16247A1B5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F5D19-D29B-809B-C685-68664898A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58E10-2E8C-4F63-B456-7E7BE02B3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674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83D75-D92B-14BF-93D4-D23FAF36D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89550-F16A-AEDE-BBDB-4B3C0F2033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3E457-C6CC-BBC3-A605-D97A05F41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A4B0A5-1EC3-5C94-AF97-90C90888E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EF40-C849-4EAA-B842-D700526C14F0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E9A832-0CEB-626A-157C-026BCB469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9AB7EB-838B-65B1-DAB4-8F5030E03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58E10-2E8C-4F63-B456-7E7BE02B3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117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30B89-7592-011B-AF04-07B99F563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6AF2E7-0F17-0FEB-A92B-FC4364B55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4578D5-D035-CF57-E5B1-0B4959A82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A079A4-D74C-CE5E-5314-40651303F7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C863FF-FBDE-3780-306A-746DD22FB0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55B5B7-B85B-4549-34F2-9CD20C0CA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EF40-C849-4EAA-B842-D700526C14F0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8F865D-7EA6-18E6-16BE-5236EEDAE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E8A27C-B5E0-48DE-F387-38D89FBB7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58E10-2E8C-4F63-B456-7E7BE02B3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070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D6689-610E-5B60-E9F8-6132A61F9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A1516A-DBB4-8D5B-9055-75EA99089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EF40-C849-4EAA-B842-D700526C14F0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D238B-8FAC-D937-55BC-DD876129E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138659-1B5D-172A-F794-5676F5303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58E10-2E8C-4F63-B456-7E7BE02B3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561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C42AAF-18C0-49B1-1020-FB0F3E37A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EF40-C849-4EAA-B842-D700526C14F0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194F4E-79F8-BE70-C7EA-56A758B8C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C29B8E-5E31-748F-D1DD-FBCE84B3C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58E10-2E8C-4F63-B456-7E7BE02B3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188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64B5D-70ED-29BA-8B2D-FBB3B3E7D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2126F-99A9-21AD-2F1E-5DC24756A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2E794E-AC25-BDF0-EB16-A7C9FA3A4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8077F1-C5E6-F7DD-E331-EC9339017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EF40-C849-4EAA-B842-D700526C14F0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D4156A-61E9-5BF5-8549-413588007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E4AF48-C97C-607E-758B-8D3D77094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58E10-2E8C-4F63-B456-7E7BE02B3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861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D420F-693B-3A6F-7186-B46267CD2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27AE65-B65D-2F33-7B71-BB79E5FC9A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924CFE-3402-41A6-1F08-B48BFDE953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93CCC9-85EE-2EDB-1835-7E96BC44C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EF40-C849-4EAA-B842-D700526C14F0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C9C5B0-0A8F-2014-E20B-A730E3BFD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DB93A2-E9E6-ABA6-66B7-5EF984ADE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58E10-2E8C-4F63-B456-7E7BE02B3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716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C17AC9-3887-6355-6F35-2BDFA136B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0A97BF-1C61-7104-9EB1-FE9E0FF93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9C7B3-1DCE-234F-F094-7571062BEB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8AEF40-C849-4EAA-B842-D700526C14F0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B9E56-5840-F625-0D73-6D9D679EB2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6FBA5-1799-C42E-0AB4-ED37526AF0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758E10-2E8C-4F63-B456-7E7BE02B3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680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B7B0FF7-4A99-2362-1DDC-73736EF9F07B}"/>
              </a:ext>
            </a:extLst>
          </p:cNvPr>
          <p:cNvSpPr txBox="1"/>
          <p:nvPr/>
        </p:nvSpPr>
        <p:spPr>
          <a:xfrm>
            <a:off x="4853353" y="1328286"/>
            <a:ext cx="20287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Add your text here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B79059-693E-505A-FC8C-D0B85C3C6F09}"/>
              </a:ext>
            </a:extLst>
          </p:cNvPr>
          <p:cNvSpPr txBox="1"/>
          <p:nvPr/>
        </p:nvSpPr>
        <p:spPr>
          <a:xfrm>
            <a:off x="7628373" y="1328286"/>
            <a:ext cx="20287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Add your text here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F97885-FBF3-0831-C873-FEF992A9BF58}"/>
              </a:ext>
            </a:extLst>
          </p:cNvPr>
          <p:cNvSpPr txBox="1"/>
          <p:nvPr/>
        </p:nvSpPr>
        <p:spPr>
          <a:xfrm>
            <a:off x="4853353" y="4223886"/>
            <a:ext cx="20287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Add your text here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1C5C67-3014-3011-C506-5FD06616546D}"/>
              </a:ext>
            </a:extLst>
          </p:cNvPr>
          <p:cNvSpPr txBox="1"/>
          <p:nvPr/>
        </p:nvSpPr>
        <p:spPr>
          <a:xfrm>
            <a:off x="7628372" y="4223886"/>
            <a:ext cx="20287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Add your text here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4230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Jennifer Raschbauer</dc:creator>
  <cp:lastModifiedBy>Jennifer Raschbauer</cp:lastModifiedBy>
  <cp:revision>2</cp:revision>
  <dcterms:created xsi:type="dcterms:W3CDTF">2025-04-20T19:47:54Z</dcterms:created>
  <dcterms:modified xsi:type="dcterms:W3CDTF">2025-04-20T19:51:07Z</dcterms:modified>
</cp:coreProperties>
</file>